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8" r:id="rId3"/>
    <p:sldId id="26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AB4"/>
    <a:srgbClr val="C21456"/>
    <a:srgbClr val="EF5F96"/>
    <a:srgbClr val="F06C9E"/>
    <a:srgbClr val="F494B9"/>
    <a:srgbClr val="EE5891"/>
    <a:srgbClr val="FF47DC"/>
    <a:srgbClr val="C4009F"/>
    <a:srgbClr val="C4008C"/>
    <a:srgbClr val="FF81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63FC6-84B2-48F9-8EFC-DD06B8A64BDE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5A8BA-EB67-405F-8691-B1F3079F1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13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63FC6-84B2-48F9-8EFC-DD06B8A64BDE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5A8BA-EB67-405F-8691-B1F3079F1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34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63FC6-84B2-48F9-8EFC-DD06B8A64BDE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5A8BA-EB67-405F-8691-B1F3079F1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42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63FC6-84B2-48F9-8EFC-DD06B8A64BDE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5A8BA-EB67-405F-8691-B1F3079F1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915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63FC6-84B2-48F9-8EFC-DD06B8A64BDE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5A8BA-EB67-405F-8691-B1F3079F1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580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63FC6-84B2-48F9-8EFC-DD06B8A64BDE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5A8BA-EB67-405F-8691-B1F3079F1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8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63FC6-84B2-48F9-8EFC-DD06B8A64BDE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5A8BA-EB67-405F-8691-B1F3079F1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852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63FC6-84B2-48F9-8EFC-DD06B8A64BDE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5A8BA-EB67-405F-8691-B1F3079F1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67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63FC6-84B2-48F9-8EFC-DD06B8A64BDE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5A8BA-EB67-405F-8691-B1F3079F1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49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63FC6-84B2-48F9-8EFC-DD06B8A64BDE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5A8BA-EB67-405F-8691-B1F3079F1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15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63FC6-84B2-48F9-8EFC-DD06B8A64BDE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5A8BA-EB67-405F-8691-B1F3079F1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58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63FC6-84B2-48F9-8EFC-DD06B8A64BDE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5A8BA-EB67-405F-8691-B1F3079F1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9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asnweb.org/" TargetMode="Externa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asnweb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753" y="2190066"/>
            <a:ext cx="3912963" cy="46679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63" y="-80325"/>
            <a:ext cx="2516588" cy="70591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544" y="-101346"/>
            <a:ext cx="2521584" cy="70731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51991" y="193638"/>
            <a:ext cx="57123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AAN attendees receive a 10% discount on membership when you join before </a:t>
            </a:r>
            <a:br>
              <a:rPr lang="en-US" sz="2400" b="1" i="1" dirty="0" smtClean="0"/>
            </a:br>
            <a:r>
              <a:rPr lang="en-US" sz="2400" b="1" i="1" dirty="0" smtClean="0"/>
              <a:t>Saturday, April 29! 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Join at </a:t>
            </a:r>
            <a:r>
              <a:rPr lang="en-US" sz="2000" dirty="0" smtClean="0">
                <a:hlinkClick r:id="rId5"/>
              </a:rPr>
              <a:t>www.asnweb.org</a:t>
            </a:r>
            <a:r>
              <a:rPr lang="en-US" sz="2000" dirty="0" smtClean="0"/>
              <a:t> and enter in code AANASN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2930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4434"/>
            <a:ext cx="12192000" cy="2374795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Keep Calm Med" pitchFamily="2" charset="0"/>
              </a:rPr>
              <a:t>Neurosonology </a:t>
            </a:r>
            <a:r>
              <a:rPr lang="en-US" sz="5400" b="1" dirty="0">
                <a:solidFill>
                  <a:schemeClr val="bg1"/>
                </a:solidFill>
                <a:latin typeface="Keep Calm Med" pitchFamily="2" charset="0"/>
              </a:rPr>
              <a:t>Exam</a:t>
            </a:r>
            <a:r>
              <a:rPr lang="en-US" sz="1050" dirty="0">
                <a:solidFill>
                  <a:schemeClr val="bg1"/>
                </a:solidFill>
                <a:latin typeface="Keep Calm Med" pitchFamily="2" charset="0"/>
              </a:rPr>
              <a:t/>
            </a:r>
            <a:br>
              <a:rPr lang="en-US" sz="1050" dirty="0">
                <a:solidFill>
                  <a:schemeClr val="bg1"/>
                </a:solidFill>
                <a:latin typeface="Keep Calm Med" pitchFamily="2" charset="0"/>
              </a:rPr>
            </a:br>
            <a:r>
              <a:rPr lang="en-US" sz="1050" dirty="0" smtClean="0">
                <a:solidFill>
                  <a:schemeClr val="bg1"/>
                </a:solidFill>
                <a:latin typeface="Keep Calm Med" pitchFamily="2" charset="0"/>
              </a:rPr>
              <a:t/>
            </a:r>
            <a:br>
              <a:rPr lang="en-US" sz="1050" dirty="0" smtClean="0">
                <a:solidFill>
                  <a:schemeClr val="bg1"/>
                </a:solidFill>
                <a:latin typeface="Keep Calm Med" pitchFamily="2" charset="0"/>
              </a:rPr>
            </a:br>
            <a:r>
              <a:rPr lang="en-US" sz="2600" i="1" dirty="0" smtClean="0">
                <a:solidFill>
                  <a:schemeClr val="bg1"/>
                </a:solidFill>
                <a:latin typeface="Keep Calm Med" pitchFamily="2" charset="0"/>
              </a:rPr>
              <a:t>Certification </a:t>
            </a:r>
            <a:r>
              <a:rPr lang="en-US" sz="2600" i="1" dirty="0">
                <a:solidFill>
                  <a:schemeClr val="bg1"/>
                </a:solidFill>
                <a:latin typeface="Keep Calm Med" pitchFamily="2" charset="0"/>
              </a:rPr>
              <a:t>in Physics, Transcranial Doppler and Carotid Duplex</a:t>
            </a:r>
            <a:endParaRPr lang="en-US" sz="2600" b="1" i="1" dirty="0">
              <a:solidFill>
                <a:schemeClr val="bg1"/>
              </a:solidFill>
              <a:latin typeface="Keep Calm Med" pitchFamily="2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683240"/>
            <a:ext cx="12192000" cy="40098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latin typeface="Keep Calm Med" pitchFamily="2" charset="0"/>
              </a:rPr>
              <a:t>February, 7, 2018 – Austin, Texas</a:t>
            </a:r>
            <a:br>
              <a:rPr lang="en-US" dirty="0" smtClean="0">
                <a:solidFill>
                  <a:schemeClr val="bg1"/>
                </a:solidFill>
                <a:latin typeface="Keep Calm Med" pitchFamily="2" charset="0"/>
              </a:rPr>
            </a:br>
            <a:endParaRPr lang="en-US" dirty="0">
              <a:solidFill>
                <a:schemeClr val="bg1"/>
              </a:solidFill>
              <a:latin typeface="Keep Calm Med" pitchFamily="2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Keep Calm Med" pitchFamily="2" charset="0"/>
              </a:rPr>
              <a:t>Exam Registration Opens: </a:t>
            </a:r>
            <a:r>
              <a:rPr lang="en-US" dirty="0">
                <a:solidFill>
                  <a:schemeClr val="bg1"/>
                </a:solidFill>
                <a:latin typeface="Keep Calm Med" pitchFamily="2" charset="0"/>
              </a:rPr>
              <a:t>November 1</a:t>
            </a:r>
            <a:r>
              <a:rPr lang="en-US" dirty="0" smtClean="0">
                <a:solidFill>
                  <a:schemeClr val="bg1"/>
                </a:solidFill>
                <a:latin typeface="Keep Calm Med" pitchFamily="2" charset="0"/>
              </a:rPr>
              <a:t>, 2017</a:t>
            </a:r>
            <a:br>
              <a:rPr lang="en-US" dirty="0" smtClean="0">
                <a:solidFill>
                  <a:schemeClr val="bg1"/>
                </a:solidFill>
                <a:latin typeface="Keep Calm Med" pitchFamily="2" charset="0"/>
              </a:rPr>
            </a:br>
            <a:endParaRPr lang="en-US" dirty="0">
              <a:solidFill>
                <a:schemeClr val="bg1"/>
              </a:solidFill>
              <a:latin typeface="Keep Calm Med" pitchFamily="2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Keep Calm Med" pitchFamily="2" charset="0"/>
              </a:rPr>
              <a:t>Registration </a:t>
            </a:r>
            <a:r>
              <a:rPr lang="en-US" b="1" dirty="0">
                <a:solidFill>
                  <a:schemeClr val="bg1"/>
                </a:solidFill>
                <a:latin typeface="Keep Calm Med" pitchFamily="2" charset="0"/>
              </a:rPr>
              <a:t>Deadline: </a:t>
            </a:r>
            <a:r>
              <a:rPr lang="en-US" dirty="0">
                <a:solidFill>
                  <a:schemeClr val="bg1"/>
                </a:solidFill>
                <a:latin typeface="Keep Calm Med" pitchFamily="2" charset="0"/>
              </a:rPr>
              <a:t>December </a:t>
            </a:r>
            <a:r>
              <a:rPr lang="en-US" dirty="0" smtClean="0">
                <a:solidFill>
                  <a:schemeClr val="bg1"/>
                </a:solidFill>
                <a:latin typeface="Keep Calm Med" pitchFamily="2" charset="0"/>
              </a:rPr>
              <a:t>18, 2017</a:t>
            </a:r>
            <a:br>
              <a:rPr lang="en-US" dirty="0" smtClean="0">
                <a:solidFill>
                  <a:schemeClr val="bg1"/>
                </a:solidFill>
                <a:latin typeface="Keep Calm Med" pitchFamily="2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Keep Calm Med" pitchFamily="2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Keep Calm Med" pitchFamily="2" charset="0"/>
              </a:rPr>
            </a:br>
            <a:endParaRPr lang="en-US" sz="3600" dirty="0">
              <a:latin typeface="Keep Calm Med" pitchFamily="2" charset="0"/>
            </a:endParaRPr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bg1"/>
                </a:solidFill>
                <a:latin typeface="Keep Calm Med" pitchFamily="2" charset="0"/>
              </a:rPr>
              <a:t>Visit</a:t>
            </a:r>
            <a:r>
              <a:rPr lang="en-US" sz="3200" dirty="0" smtClean="0">
                <a:latin typeface="Keep Calm Med" pitchFamily="2" charset="0"/>
              </a:rPr>
              <a:t> </a:t>
            </a:r>
            <a:r>
              <a:rPr lang="en-US" sz="3200" dirty="0" smtClean="0">
                <a:latin typeface="Keep Calm Med" pitchFamily="2" charset="0"/>
                <a:hlinkClick r:id="rId2"/>
              </a:rPr>
              <a:t>www.asnweb.org</a:t>
            </a:r>
            <a:r>
              <a:rPr lang="en-US" sz="3200" dirty="0" smtClean="0">
                <a:latin typeface="Keep Calm Med" pitchFamily="2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Keep Calm Med" pitchFamily="2" charset="0"/>
              </a:rPr>
              <a:t>for eligibility requirements </a:t>
            </a:r>
            <a:endParaRPr lang="en-US" sz="3200" dirty="0">
              <a:solidFill>
                <a:schemeClr val="bg1"/>
              </a:solidFill>
              <a:latin typeface="Keep Calm Med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8851" y="3059229"/>
            <a:ext cx="2360353" cy="27906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139" y="130659"/>
            <a:ext cx="1726322" cy="174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49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8354"/>
            <a:ext cx="12192000" cy="812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060" y="-583045"/>
            <a:ext cx="8917880" cy="756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79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24</Words>
  <Application>Microsoft Office PowerPoint</Application>
  <PresentationFormat>Widescreen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Keep Calm Med</vt:lpstr>
      <vt:lpstr>Office Theme</vt:lpstr>
      <vt:lpstr>PowerPoint Presentation</vt:lpstr>
      <vt:lpstr>Neurosonology Exam  Certification in Physics, Transcranial Doppler and Carotid Duplex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Alexia Molion</dc:creator>
  <cp:lastModifiedBy>Margaret Hilger</cp:lastModifiedBy>
  <cp:revision>31</cp:revision>
  <dcterms:created xsi:type="dcterms:W3CDTF">2016-08-31T19:13:32Z</dcterms:created>
  <dcterms:modified xsi:type="dcterms:W3CDTF">2017-04-20T18:53:59Z</dcterms:modified>
</cp:coreProperties>
</file>