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9" r:id="rId3"/>
    <p:sldId id="260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8BF9F3-24C6-41BF-B77D-C55E2ED142C2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CDBB86-231F-42B7-BBBE-34D4341D5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8715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DEE3C-634D-F6A7-8E05-F94CBDABDB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5F5C3D-0D52-9054-D9CC-515AE0AE9B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3BFA70-2C83-1054-2BCE-F2AAB1E19E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C400F-08D1-4E35-8186-F239A41FF197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510EE9-957A-00EB-2ED2-2B8900983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D33DAB-18F9-7841-C214-A3A6557DE8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688E4-E773-4E8F-B2D8-3226B68E21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322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B52239-66F9-0D55-FAC0-EAAD19DF68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47A659-D729-50A9-7DB3-EEA2CC0AC9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A67167-7B2C-D5D7-5374-E6C73B1C4F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C400F-08D1-4E35-8186-F239A41FF197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0E3E6C-4798-1C62-DE85-26E3E0D91B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0B873A-5601-BAA7-3023-33F369ADE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688E4-E773-4E8F-B2D8-3226B68E21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139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10028DB-D035-1887-8875-9B78064899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D8C24C-C12D-D52F-9C8A-744DD9F228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A57A2E-B502-7047-81E4-F7B4AECE2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C400F-08D1-4E35-8186-F239A41FF197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3B20A1-0882-38C0-DD4F-8C55C219D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D08A72-9B55-A91A-A1AF-994A424FB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688E4-E773-4E8F-B2D8-3226B68E21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150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9175A9-6605-AB79-CACE-114BD741C5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9BE082-DE55-C9AC-1100-D1A7ED9A78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201D17-DE3E-F114-7EE1-9737177B1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C400F-08D1-4E35-8186-F239A41FF197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F5F5C6-E359-1A71-57E1-06375D0F12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816887-11AC-A435-3C05-D264BADD3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688E4-E773-4E8F-B2D8-3226B68E21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770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106FC7-C720-6BBD-2F3E-6FF3C85BA6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A432F4-CE86-BB47-03A1-49715664D4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9EB94C-03D4-8695-D2B4-F04871C7A5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C400F-08D1-4E35-8186-F239A41FF197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048DED-2DA6-FD9B-0892-CB346D382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E9B8DB-0B0F-F63B-2B38-4B8C51944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688E4-E773-4E8F-B2D8-3226B68E21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521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412848-CDEB-27A1-2A42-BA03947035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38236D-4A57-C9B6-506D-F96C32D5C8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12EEA5-B029-C656-A7DC-5C0204D374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AB03A9-02AD-FEDB-0C99-BCE650C1CB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C400F-08D1-4E35-8186-F239A41FF197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607893-11D2-1E9A-29F8-22C34C17A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9055E8-47CF-CBBD-135D-D699308FF7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688E4-E773-4E8F-B2D8-3226B68E21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287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A1144E-7B70-AB45-51E0-D345B21CAD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A384A4-1AD6-84DD-622C-A7920F00AD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95C941-B409-61A0-9C66-EAB8311A72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6C81A5-A6CE-7CC3-1EB6-BF87CCA569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0C57DE4-507B-9B00-C4C6-015B1DD240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D94C0C8-0A6C-070A-2177-59DC66E629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C400F-08D1-4E35-8186-F239A41FF197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EE87D59-14F5-9B48-B9C7-610107B8F7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60968A7-E5BD-1A45-157D-8B23D069E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688E4-E773-4E8F-B2D8-3226B68E21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941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3BBF02-B7E7-8286-7008-369FEB0AA1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C8617D-51CC-ACF8-ED0B-6310DF77E7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C400F-08D1-4E35-8186-F239A41FF197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08C45D0-0B2F-087A-6015-1F1BF6C2B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67179E-3D5E-064D-1692-2039786C62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688E4-E773-4E8F-B2D8-3226B68E21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681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0C8749-AE02-73A7-B0DD-40EB08E027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C400F-08D1-4E35-8186-F239A41FF197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AE7F839-2E25-203F-8EA6-CF755BE6A7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814C90-7D22-EF7F-E532-D2AE1FE4F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688E4-E773-4E8F-B2D8-3226B68E21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289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9410AF-096C-5C5D-715B-FEA9C6FE6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97A712-AB34-20B0-7AC3-4D5F834BCF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644999-F566-1038-1247-3B70F624D2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89343C-3C16-7068-A023-4A8DCE96B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C400F-08D1-4E35-8186-F239A41FF197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941490-577C-1854-F24D-15F61AB54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72668F-208F-0910-2233-832F24D10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688E4-E773-4E8F-B2D8-3226B68E21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659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11B23C-298B-0B01-8912-D7050A4273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E182238-7A0D-85E7-E491-72A07F09DF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1FFAD2-A072-B043-A1FF-9C71E4BE9E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C726A3-AEF9-2161-7081-A6464F0119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C400F-08D1-4E35-8186-F239A41FF197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0BB6E-74B4-2A28-D133-2A82547ED0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D31D05-0622-EF24-CF92-EF8CC5DC3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688E4-E773-4E8F-B2D8-3226B68E21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58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lumMod val="95000"/>
              </a:schemeClr>
            </a:gs>
            <a:gs pos="74000">
              <a:schemeClr val="bg1">
                <a:lumMod val="85000"/>
              </a:schemeClr>
            </a:gs>
            <a:gs pos="83000">
              <a:schemeClr val="bg1">
                <a:lumMod val="85000"/>
              </a:schemeClr>
            </a:gs>
            <a:gs pos="100000">
              <a:schemeClr val="bg1">
                <a:lumMod val="95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99556F3-E4BE-B117-1B7F-86E7262D7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4C2BCB-B8EE-A5A9-0B7D-BC7F4C5F2E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CF256B-9CA6-ADCF-6C0B-23EA73A32B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D7C400F-08D1-4E35-8186-F239A41FF197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4333B1-6D39-228D-9068-A46BE8ADE3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5A072A-244C-952F-7694-678136FCF1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B5688E4-E773-4E8F-B2D8-3226B68E21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235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2C16E-AA05-B54E-0B5F-BCFF322D702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D1220A-CA6A-9D6E-8FAC-FC629F75EC1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Presenter name and credentials</a:t>
            </a:r>
          </a:p>
          <a:p>
            <a:r>
              <a:rPr lang="en-US" dirty="0"/>
              <a:t>Institution</a:t>
            </a:r>
          </a:p>
        </p:txBody>
      </p:sp>
      <p:pic>
        <p:nvPicPr>
          <p:cNvPr id="5" name="Picture 4" descr="A circular silver seal with a drawing on it&#10;&#10;Description automatically generated">
            <a:extLst>
              <a:ext uri="{FF2B5EF4-FFF2-40B4-BE49-F238E27FC236}">
                <a16:creationId xmlns:a16="http://schemas.microsoft.com/office/drawing/2014/main" id="{96E5E6C7-D041-F246-E400-6B9D6127C056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974" y="136525"/>
            <a:ext cx="4602905" cy="464433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9" name="Footer Placeholder 18">
            <a:extLst>
              <a:ext uri="{FF2B5EF4-FFF2-40B4-BE49-F238E27FC236}">
                <a16:creationId xmlns:a16="http://schemas.microsoft.com/office/drawing/2014/main" id="{34D0091B-E7A4-53D9-09D1-A470FA4126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sz="1800" dirty="0">
                <a:solidFill>
                  <a:schemeClr val="tx1"/>
                </a:solidFill>
                <a:latin typeface="Aptos Black" panose="020B0004020202020204" pitchFamily="34" charset="0"/>
              </a:rPr>
              <a:t>American Society of Neuroimaging</a:t>
            </a:r>
          </a:p>
          <a:p>
            <a:pPr algn="ctr"/>
            <a:r>
              <a:rPr lang="en-US" sz="1800" dirty="0">
                <a:solidFill>
                  <a:schemeClr val="tx1"/>
                </a:solidFill>
                <a:latin typeface="Aptos Black" panose="020B0004020202020204" pitchFamily="34" charset="0"/>
              </a:rPr>
              <a:t>49</a:t>
            </a:r>
            <a:r>
              <a:rPr lang="en-US" sz="1800" baseline="30000" dirty="0">
                <a:solidFill>
                  <a:schemeClr val="tx1"/>
                </a:solidFill>
                <a:latin typeface="Aptos Black" panose="020B0004020202020204" pitchFamily="34" charset="0"/>
              </a:rPr>
              <a:t>th</a:t>
            </a:r>
            <a:r>
              <a:rPr lang="en-US" sz="1800" dirty="0">
                <a:solidFill>
                  <a:schemeClr val="tx1"/>
                </a:solidFill>
                <a:latin typeface="Aptos Black" panose="020B0004020202020204" pitchFamily="34" charset="0"/>
              </a:rPr>
              <a:t> Annual Meeting</a:t>
            </a: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4865479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B457A0-9E4D-5C07-6F06-98374D5AB1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ircular silver seal with a drawing on it&#10;&#10;Description automatically generated">
            <a:extLst>
              <a:ext uri="{FF2B5EF4-FFF2-40B4-BE49-F238E27FC236}">
                <a16:creationId xmlns:a16="http://schemas.microsoft.com/office/drawing/2014/main" id="{524E5D3E-1B3C-C330-25C4-BBA225DB6ECA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711" y="5159184"/>
            <a:ext cx="1548356" cy="156229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9" name="Title 8">
            <a:extLst>
              <a:ext uri="{FF2B5EF4-FFF2-40B4-BE49-F238E27FC236}">
                <a16:creationId xmlns:a16="http://schemas.microsoft.com/office/drawing/2014/main" id="{041E894C-E57B-C1FD-0A65-20D6795F14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ooter Placeholder 18">
            <a:extLst>
              <a:ext uri="{FF2B5EF4-FFF2-40B4-BE49-F238E27FC236}">
                <a16:creationId xmlns:a16="http://schemas.microsoft.com/office/drawing/2014/main" id="{57FADF7D-34FD-24D7-8059-85445D741D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sz="1800" dirty="0">
                <a:solidFill>
                  <a:schemeClr val="tx1"/>
                </a:solidFill>
                <a:latin typeface="Aptos Black" panose="020B0004020202020204" pitchFamily="34" charset="0"/>
              </a:rPr>
              <a:t>American Society of Neuroimaging</a:t>
            </a:r>
          </a:p>
          <a:p>
            <a:pPr algn="ctr"/>
            <a:r>
              <a:rPr lang="en-US" sz="1800" dirty="0">
                <a:solidFill>
                  <a:schemeClr val="tx1"/>
                </a:solidFill>
                <a:latin typeface="Aptos Black" panose="020B0004020202020204" pitchFamily="34" charset="0"/>
              </a:rPr>
              <a:t>49</a:t>
            </a:r>
            <a:r>
              <a:rPr lang="en-US" sz="1800" baseline="30000" dirty="0">
                <a:solidFill>
                  <a:schemeClr val="tx1"/>
                </a:solidFill>
                <a:latin typeface="Aptos Black" panose="020B0004020202020204" pitchFamily="34" charset="0"/>
              </a:rPr>
              <a:t>th</a:t>
            </a:r>
            <a:r>
              <a:rPr lang="en-US" sz="1800" dirty="0">
                <a:solidFill>
                  <a:schemeClr val="tx1"/>
                </a:solidFill>
                <a:latin typeface="Aptos Black" panose="020B0004020202020204" pitchFamily="34" charset="0"/>
              </a:rPr>
              <a:t> Annual Meeting</a:t>
            </a: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6932571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A5B794-3DFF-78D0-71B0-ACFF9308E7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ircular silver seal with a drawing on it&#10;&#10;Description automatically generated">
            <a:extLst>
              <a:ext uri="{FF2B5EF4-FFF2-40B4-BE49-F238E27FC236}">
                <a16:creationId xmlns:a16="http://schemas.microsoft.com/office/drawing/2014/main" id="{6A204133-A7F3-1B75-6EFE-F25CB5C894D3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711" y="5159184"/>
            <a:ext cx="1548356" cy="156229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9" name="Title 8">
            <a:extLst>
              <a:ext uri="{FF2B5EF4-FFF2-40B4-BE49-F238E27FC236}">
                <a16:creationId xmlns:a16="http://schemas.microsoft.com/office/drawing/2014/main" id="{BC916BA3-FFA2-8C48-1555-233A25CBB3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ooter Placeholder 18">
            <a:extLst>
              <a:ext uri="{FF2B5EF4-FFF2-40B4-BE49-F238E27FC236}">
                <a16:creationId xmlns:a16="http://schemas.microsoft.com/office/drawing/2014/main" id="{979EDF24-460C-CD83-90B0-1B7C1A4F7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sz="1800" dirty="0">
                <a:solidFill>
                  <a:schemeClr val="tx1"/>
                </a:solidFill>
                <a:latin typeface="Aptos Black" panose="020B0004020202020204" pitchFamily="34" charset="0"/>
              </a:rPr>
              <a:t>American Society of Neuroimaging</a:t>
            </a:r>
          </a:p>
          <a:p>
            <a:pPr algn="ctr"/>
            <a:r>
              <a:rPr lang="en-US" sz="1800" dirty="0">
                <a:solidFill>
                  <a:schemeClr val="tx1"/>
                </a:solidFill>
                <a:latin typeface="Aptos Black" panose="020B0004020202020204" pitchFamily="34" charset="0"/>
              </a:rPr>
              <a:t>49</a:t>
            </a:r>
            <a:r>
              <a:rPr lang="en-US" sz="1800" baseline="30000" dirty="0">
                <a:solidFill>
                  <a:schemeClr val="tx1"/>
                </a:solidFill>
                <a:latin typeface="Aptos Black" panose="020B0004020202020204" pitchFamily="34" charset="0"/>
              </a:rPr>
              <a:t>th</a:t>
            </a:r>
            <a:r>
              <a:rPr lang="en-US" sz="1800" dirty="0">
                <a:solidFill>
                  <a:schemeClr val="tx1"/>
                </a:solidFill>
                <a:latin typeface="Aptos Black" panose="020B0004020202020204" pitchFamily="34" charset="0"/>
              </a:rPr>
              <a:t> Annual Meeting</a:t>
            </a: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40299592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27</Words>
  <Application>Microsoft Office PowerPoint</Application>
  <PresentationFormat>Widescreen</PresentationFormat>
  <Paragraphs>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Aptos</vt:lpstr>
      <vt:lpstr>Aptos Black</vt:lpstr>
      <vt:lpstr>Aptos Display</vt:lpstr>
      <vt:lpstr>Arial</vt:lpstr>
      <vt:lpstr>Office Theme</vt:lpstr>
      <vt:lpstr>Title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Powell, Andrea</dc:creator>
  <cp:lastModifiedBy>Powell, Andrea</cp:lastModifiedBy>
  <cp:revision>2</cp:revision>
  <dcterms:created xsi:type="dcterms:W3CDTF">2024-12-16T17:15:28Z</dcterms:created>
  <dcterms:modified xsi:type="dcterms:W3CDTF">2025-09-29T14:53:07Z</dcterms:modified>
</cp:coreProperties>
</file>